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CBD1CEF-D39E-41AB-AE9B-2082B8A48E38}" type="datetimeFigureOut">
              <a:rPr lang="nl-NL" smtClean="0"/>
              <a:t>1-2-2016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B4EB1B1-B4FA-4AB0-A9CA-D64A11E5FEA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3: Het zenuwstelsel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3169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Wat gaan we doen vandaag?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Bespreken paragraaf 3</a:t>
            </a:r>
          </a:p>
          <a:p>
            <a:r>
              <a:rPr lang="nl-NL" dirty="0" smtClean="0"/>
              <a:t>Maken paragraaf 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4363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zenuwstelsel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centrale zenuwstelsel</a:t>
            </a:r>
          </a:p>
          <a:p>
            <a:pPr lvl="1"/>
            <a:r>
              <a:rPr lang="nl-NL" dirty="0" smtClean="0"/>
              <a:t>Hersenen (grote hersenen, kleine hersenen en hersenstam)</a:t>
            </a:r>
          </a:p>
          <a:p>
            <a:pPr lvl="1"/>
            <a:r>
              <a:rPr lang="nl-NL" dirty="0" smtClean="0"/>
              <a:t>Ruggenmerg</a:t>
            </a:r>
            <a:endParaRPr lang="nl-NL" dirty="0"/>
          </a:p>
          <a:p>
            <a:r>
              <a:rPr lang="nl-NL" dirty="0" smtClean="0"/>
              <a:t>Zenuwen</a:t>
            </a:r>
          </a:p>
          <a:p>
            <a:pPr lvl="1"/>
            <a:r>
              <a:rPr lang="nl-NL" dirty="0" smtClean="0"/>
              <a:t>Alle zenuwbanen die vanuit je centrale zenuwstelsel lopen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964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Hersenen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Grote hersenen </a:t>
            </a:r>
          </a:p>
          <a:p>
            <a:pPr lvl="1"/>
            <a:r>
              <a:rPr lang="nl-NL" dirty="0" smtClean="0"/>
              <a:t>Cognitief denkvermogen</a:t>
            </a:r>
          </a:p>
          <a:p>
            <a:pPr lvl="1"/>
            <a:r>
              <a:rPr lang="nl-NL" dirty="0" smtClean="0"/>
              <a:t>Verwerking impulsen</a:t>
            </a:r>
          </a:p>
          <a:p>
            <a:pPr lvl="1"/>
            <a:r>
              <a:rPr lang="nl-NL" dirty="0" smtClean="0"/>
              <a:t>Bewuste reactie</a:t>
            </a:r>
            <a:endParaRPr lang="nl-NL" dirty="0"/>
          </a:p>
          <a:p>
            <a:r>
              <a:rPr lang="nl-NL" dirty="0" smtClean="0"/>
              <a:t>Kleine hersenen</a:t>
            </a:r>
          </a:p>
          <a:p>
            <a:pPr lvl="1"/>
            <a:r>
              <a:rPr lang="nl-NL" dirty="0" smtClean="0"/>
              <a:t>Coördinatie</a:t>
            </a:r>
          </a:p>
          <a:p>
            <a:pPr lvl="1"/>
            <a:r>
              <a:rPr lang="nl-NL" dirty="0" smtClean="0"/>
              <a:t>evenwicht</a:t>
            </a:r>
            <a:endParaRPr lang="nl-NL" dirty="0"/>
          </a:p>
          <a:p>
            <a:r>
              <a:rPr lang="nl-NL" dirty="0" smtClean="0"/>
              <a:t>Hersenstam</a:t>
            </a:r>
          </a:p>
          <a:p>
            <a:pPr lvl="1"/>
            <a:r>
              <a:rPr lang="nl-NL" dirty="0" smtClean="0"/>
              <a:t>Verbinding met grote en kleine hersenen met ruggenmerg</a:t>
            </a:r>
          </a:p>
          <a:p>
            <a:pPr lvl="1"/>
            <a:r>
              <a:rPr lang="nl-NL" dirty="0" smtClean="0"/>
              <a:t>Onbewuste levensprocessen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988840"/>
            <a:ext cx="3458012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8741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Ruggenmerg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Dikke bundel met zenuwen</a:t>
            </a:r>
          </a:p>
          <a:p>
            <a:r>
              <a:rPr lang="nl-NL" dirty="0" smtClean="0"/>
              <a:t>Vervoert alle impulsen door het hele lichaam</a:t>
            </a:r>
          </a:p>
          <a:p>
            <a:r>
              <a:rPr lang="nl-NL" dirty="0" smtClean="0"/>
              <a:t>Goed beschermt in je </a:t>
            </a:r>
          </a:p>
          <a:p>
            <a:pPr marL="68580" indent="0">
              <a:buNone/>
            </a:pPr>
            <a:r>
              <a:rPr lang="nl-NL" dirty="0"/>
              <a:t>	</a:t>
            </a:r>
            <a:r>
              <a:rPr lang="nl-NL" dirty="0" smtClean="0"/>
              <a:t>wervelkolom </a:t>
            </a:r>
            <a:endParaRPr lang="nl-N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573016"/>
            <a:ext cx="3891260" cy="306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Zenuwen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Bestaan uit lange uitlopers van zenuwcellen</a:t>
            </a:r>
          </a:p>
          <a:p>
            <a:r>
              <a:rPr lang="nl-NL" dirty="0" smtClean="0"/>
              <a:t>Geleiden de impulsen vanuit het centrale zenuwstelsel naar cellen in </a:t>
            </a:r>
          </a:p>
          <a:p>
            <a:pPr marL="68580" indent="0">
              <a:buNone/>
            </a:pPr>
            <a:r>
              <a:rPr lang="nl-NL" dirty="0"/>
              <a:t>	</a:t>
            </a:r>
            <a:r>
              <a:rPr lang="nl-NL" dirty="0" smtClean="0"/>
              <a:t>je lichaam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573015"/>
            <a:ext cx="1872208" cy="3079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9959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Verschillende soorten zenuwen (bron 22 op blz. 101)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Gevoelszenuwcellen</a:t>
            </a:r>
          </a:p>
          <a:p>
            <a:pPr lvl="1"/>
            <a:r>
              <a:rPr lang="nl-NL" dirty="0" smtClean="0"/>
              <a:t>Geleiden impulsen van zintuigcellen naar ruggenmerg en/of hersenen</a:t>
            </a:r>
            <a:endParaRPr lang="nl-NL" dirty="0"/>
          </a:p>
          <a:p>
            <a:r>
              <a:rPr lang="nl-NL" dirty="0" smtClean="0"/>
              <a:t>Bewegingszenuwcellen</a:t>
            </a:r>
          </a:p>
          <a:p>
            <a:pPr lvl="1"/>
            <a:r>
              <a:rPr lang="nl-NL" dirty="0" smtClean="0"/>
              <a:t>Geleiden impulsen van ruggenmerg en/of hersenen naar spiercellen of klieren</a:t>
            </a:r>
            <a:endParaRPr lang="nl-NL" dirty="0"/>
          </a:p>
          <a:p>
            <a:r>
              <a:rPr lang="nl-NL" dirty="0" smtClean="0"/>
              <a:t>Schakelzenuwcellen</a:t>
            </a:r>
          </a:p>
          <a:p>
            <a:pPr lvl="1"/>
            <a:r>
              <a:rPr lang="nl-NL" dirty="0" smtClean="0"/>
              <a:t>Geleiden impulsen van de ene zenuwcel naar de andere</a:t>
            </a:r>
          </a:p>
        </p:txBody>
      </p:sp>
    </p:spTree>
    <p:extLst>
      <p:ext uri="{BB962C8B-B14F-4D97-AF65-F5344CB8AC3E}">
        <p14:creationId xmlns:p14="http://schemas.microsoft.com/office/powerpoint/2010/main" val="304594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Huiswerk donderdag 11 febr.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 Paragraaf 3 af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2861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1532</TotalTime>
  <Words>151</Words>
  <Application>Microsoft Office PowerPoint</Application>
  <PresentationFormat>Diavoorstelling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Austin</vt:lpstr>
      <vt:lpstr>Hoofdstuk 4</vt:lpstr>
      <vt:lpstr>Wat gaan we doen vandaag?</vt:lpstr>
      <vt:lpstr>Het zenuwstelsel</vt:lpstr>
      <vt:lpstr>Hersenen</vt:lpstr>
      <vt:lpstr>Ruggenmerg</vt:lpstr>
      <vt:lpstr>Zenuwen</vt:lpstr>
      <vt:lpstr>Verschillende soorten zenuwen (bron 22 op blz. 101)</vt:lpstr>
      <vt:lpstr>Huiswerk donderdag 11 febr.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4</dc:title>
  <dc:creator>marloes kemna</dc:creator>
  <cp:lastModifiedBy>marloes kemna</cp:lastModifiedBy>
  <cp:revision>5</cp:revision>
  <dcterms:created xsi:type="dcterms:W3CDTF">2016-02-01T08:22:36Z</dcterms:created>
  <dcterms:modified xsi:type="dcterms:W3CDTF">2016-02-02T09:55:27Z</dcterms:modified>
</cp:coreProperties>
</file>